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2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8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3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3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9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3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8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0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3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3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8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9C875-039A-46D6-91DC-4251621C53BA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470FB-E1B1-408F-9A74-71E65A2F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4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199"/>
            <a:ext cx="7772400" cy="1752601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  <a:latin typeface="Berlin Sans FB Demi" pitchFamily="34" charset="0"/>
              </a:rPr>
              <a:t>Limericks</a:t>
            </a:r>
            <a:endParaRPr lang="en-US" sz="9600" dirty="0">
              <a:solidFill>
                <a:srgbClr val="00B050"/>
              </a:solidFill>
              <a:latin typeface="Berlin Sans FB Dem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805" y="4265269"/>
            <a:ext cx="22098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265270"/>
            <a:ext cx="2047875" cy="1802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57200"/>
            <a:ext cx="2286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78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How is a Limerick made?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decide what your poem will be about. Like a person and a place or both.</a:t>
            </a:r>
          </a:p>
          <a:p>
            <a:endParaRPr lang="en-US" dirty="0" smtClean="0"/>
          </a:p>
          <a:p>
            <a:r>
              <a:rPr lang="en-US" dirty="0" smtClean="0"/>
              <a:t>The poem will have five lines.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first line, second line </a:t>
            </a:r>
            <a:r>
              <a:rPr lang="en-US" dirty="0" smtClean="0"/>
              <a:t>and the </a:t>
            </a:r>
            <a:r>
              <a:rPr lang="en-US" b="1" dirty="0" smtClean="0">
                <a:solidFill>
                  <a:srgbClr val="002060"/>
                </a:solidFill>
              </a:rPr>
              <a:t>last line </a:t>
            </a:r>
            <a:r>
              <a:rPr lang="en-US" dirty="0" smtClean="0"/>
              <a:t>will </a:t>
            </a:r>
            <a:r>
              <a:rPr lang="en-US" b="1" dirty="0" smtClean="0">
                <a:solidFill>
                  <a:srgbClr val="002060"/>
                </a:solidFill>
              </a:rPr>
              <a:t>rhyme</a:t>
            </a:r>
            <a:r>
              <a:rPr lang="en-US" dirty="0" smtClean="0"/>
              <a:t> and the </a:t>
            </a:r>
            <a:r>
              <a:rPr lang="en-US" b="1" dirty="0" smtClean="0">
                <a:solidFill>
                  <a:srgbClr val="C00000"/>
                </a:solidFill>
              </a:rPr>
              <a:t>third and forth line </a:t>
            </a:r>
            <a:r>
              <a:rPr lang="en-US" dirty="0" smtClean="0"/>
              <a:t>will </a:t>
            </a:r>
            <a:r>
              <a:rPr lang="en-US" b="1" dirty="0" smtClean="0">
                <a:solidFill>
                  <a:srgbClr val="C00000"/>
                </a:solidFill>
              </a:rPr>
              <a:t>rhyme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22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There once was a man from </a:t>
            </a:r>
            <a:r>
              <a:rPr lang="en-US" b="1" dirty="0" err="1" smtClean="0">
                <a:solidFill>
                  <a:srgbClr val="002060"/>
                </a:solidFill>
              </a:rPr>
              <a:t>Barute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Who played with his toes a </a:t>
            </a:r>
            <a:r>
              <a:rPr lang="en-US" b="1" dirty="0" smtClean="0">
                <a:solidFill>
                  <a:srgbClr val="002060"/>
                </a:solidFill>
              </a:rPr>
              <a:t>flute!</a:t>
            </a:r>
          </a:p>
          <a:p>
            <a:r>
              <a:rPr lang="en-US" dirty="0" smtClean="0"/>
              <a:t>His toe got a </a:t>
            </a:r>
            <a:r>
              <a:rPr lang="en-US" b="1" dirty="0" smtClean="0">
                <a:solidFill>
                  <a:srgbClr val="C00000"/>
                </a:solidFill>
              </a:rPr>
              <a:t>cramp!</a:t>
            </a:r>
          </a:p>
          <a:p>
            <a:r>
              <a:rPr lang="en-US" dirty="0" smtClean="0"/>
              <a:t>It was extremely </a:t>
            </a:r>
            <a:r>
              <a:rPr lang="en-US" b="1" dirty="0" smtClean="0">
                <a:solidFill>
                  <a:srgbClr val="C00000"/>
                </a:solidFill>
              </a:rPr>
              <a:t>damp.</a:t>
            </a:r>
          </a:p>
          <a:p>
            <a:r>
              <a:rPr lang="en-US" dirty="0" smtClean="0"/>
              <a:t>And that was the end of the </a:t>
            </a:r>
            <a:r>
              <a:rPr lang="en-US" b="1" dirty="0" smtClean="0">
                <a:solidFill>
                  <a:srgbClr val="002060"/>
                </a:solidFill>
              </a:rPr>
              <a:t>lute.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209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There once was a man from </a:t>
            </a:r>
            <a:r>
              <a:rPr lang="en-US" b="1" dirty="0" err="1" smtClean="0">
                <a:solidFill>
                  <a:srgbClr val="002060"/>
                </a:solidFill>
              </a:rPr>
              <a:t>Barute</a:t>
            </a:r>
            <a:r>
              <a:rPr lang="en-US" dirty="0" smtClean="0"/>
              <a:t>.(1)</a:t>
            </a:r>
          </a:p>
          <a:p>
            <a:r>
              <a:rPr lang="en-US" dirty="0" smtClean="0"/>
              <a:t>Who played with his toes a </a:t>
            </a:r>
            <a:r>
              <a:rPr lang="en-US" b="1" dirty="0" smtClean="0">
                <a:solidFill>
                  <a:srgbClr val="002060"/>
                </a:solidFill>
              </a:rPr>
              <a:t>flute</a:t>
            </a:r>
            <a:r>
              <a:rPr lang="en-US" dirty="0" smtClean="0"/>
              <a:t>!(2)</a:t>
            </a:r>
          </a:p>
          <a:p>
            <a:r>
              <a:rPr lang="en-US" dirty="0" smtClean="0"/>
              <a:t>These two lines rhyme.</a:t>
            </a:r>
          </a:p>
          <a:p>
            <a:endParaRPr lang="en-US" dirty="0" smtClean="0"/>
          </a:p>
          <a:p>
            <a:r>
              <a:rPr lang="en-US" dirty="0" smtClean="0"/>
              <a:t>His toe got a </a:t>
            </a:r>
            <a:r>
              <a:rPr lang="en-US" b="1" dirty="0" smtClean="0">
                <a:solidFill>
                  <a:srgbClr val="C00000"/>
                </a:solidFill>
              </a:rPr>
              <a:t>cramp!)</a:t>
            </a:r>
            <a:r>
              <a:rPr lang="en-US" dirty="0" smtClean="0"/>
              <a:t>3) </a:t>
            </a:r>
          </a:p>
          <a:p>
            <a:r>
              <a:rPr lang="en-US" dirty="0" smtClean="0"/>
              <a:t>It was extremely </a:t>
            </a:r>
            <a:r>
              <a:rPr lang="en-US" b="1" dirty="0" smtClean="0">
                <a:solidFill>
                  <a:srgbClr val="C00000"/>
                </a:solidFill>
              </a:rPr>
              <a:t>damp</a:t>
            </a:r>
            <a:r>
              <a:rPr lang="en-US" dirty="0" smtClean="0"/>
              <a:t>.(4)</a:t>
            </a:r>
          </a:p>
          <a:p>
            <a:r>
              <a:rPr lang="en-US" dirty="0" smtClean="0"/>
              <a:t>These two lines </a:t>
            </a:r>
            <a:r>
              <a:rPr lang="en-US" b="1" dirty="0" smtClean="0">
                <a:solidFill>
                  <a:srgbClr val="002060"/>
                </a:solidFill>
              </a:rPr>
              <a:t>rhyme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And that was the end of the </a:t>
            </a:r>
            <a:r>
              <a:rPr lang="en-US" b="1" dirty="0" smtClean="0">
                <a:solidFill>
                  <a:srgbClr val="002060"/>
                </a:solidFill>
              </a:rPr>
              <a:t>lute</a:t>
            </a:r>
            <a:r>
              <a:rPr lang="en-US" dirty="0" smtClean="0"/>
              <a:t>.(5)</a:t>
            </a:r>
          </a:p>
          <a:p>
            <a:r>
              <a:rPr lang="en-US" dirty="0" smtClean="0"/>
              <a:t>And this line rhymes with the first line.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38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00B050"/>
                </a:solidFill>
              </a:rPr>
              <a:t>Which lines rhyme here?</a:t>
            </a:r>
            <a:endParaRPr lang="en-US" sz="36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There once was an ape in the zoo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 looked out through the bars and saw YOU!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 you think it is fair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give poor apes a scare?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 think it is a mean thing to do.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76600"/>
            <a:ext cx="1863194" cy="191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7145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45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What is the pattern here?</a:t>
            </a:r>
            <a:endParaRPr lang="en-US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abic Transparent" pitchFamily="2" charset="-78"/>
              </a:rPr>
              <a:t>Speedy Sam, while exploring a cave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abic Transparent" pitchFamily="2" charset="-78"/>
              </a:rPr>
              <a:t>Had what I call a very close shave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abic Transparent" pitchFamily="2" charset="-78"/>
              </a:rPr>
              <a:t>He stepped on a bear,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abic Transparent" pitchFamily="2" charset="-78"/>
              </a:rPr>
              <a:t>That had dozed off in there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abic Transparent" pitchFamily="2" charset="-78"/>
              </a:rPr>
              <a:t>I’m glad he is faster than brave.</a:t>
            </a:r>
            <a:endParaRPr lang="en-US" dirty="0">
              <a:solidFill>
                <a:schemeClr val="accent2">
                  <a:lumMod val="75000"/>
                </a:schemeClr>
              </a:solidFill>
              <a:cs typeface="Arabic Transparent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95800"/>
            <a:ext cx="191452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61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Let’s write a limerick together….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Your turn…..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Now it is your turn to try to create 2 limericks on your own.  If you would like to create more, bravo!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95800"/>
            <a:ext cx="16668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82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275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Limericks</vt:lpstr>
      <vt:lpstr>How is a Limerick made?</vt:lpstr>
      <vt:lpstr>PowerPoint Presentation</vt:lpstr>
      <vt:lpstr>PowerPoint Presentation</vt:lpstr>
      <vt:lpstr>Which lines rhyme here?</vt:lpstr>
      <vt:lpstr>What is the pattern here?</vt:lpstr>
      <vt:lpstr>Let’s write a limerick together….</vt:lpstr>
      <vt:lpstr>Your turn…..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Limericks</dc:title>
  <dc:creator>Kimberly Leiske</dc:creator>
  <cp:lastModifiedBy>Kimberly Leiske</cp:lastModifiedBy>
  <cp:revision>4</cp:revision>
  <dcterms:created xsi:type="dcterms:W3CDTF">2011-02-22T11:32:43Z</dcterms:created>
  <dcterms:modified xsi:type="dcterms:W3CDTF">2011-02-23T10:01:57Z</dcterms:modified>
</cp:coreProperties>
</file>